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Montserrat" panose="020B060402020202020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87">
          <p15:clr>
            <a:srgbClr val="9AA0A6"/>
          </p15:clr>
        </p15:guide>
        <p15:guide id="4" orient="horz" pos="2753">
          <p15:clr>
            <a:srgbClr val="9AA0A6"/>
          </p15:clr>
        </p15:guide>
        <p15:guide id="5" pos="1152">
          <p15:clr>
            <a:srgbClr val="9AA0A6"/>
          </p15:clr>
        </p15:guide>
        <p15:guide id="6" pos="46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84" autoAdjust="0"/>
  </p:normalViewPr>
  <p:slideViewPr>
    <p:cSldViewPr snapToGrid="0">
      <p:cViewPr>
        <p:scale>
          <a:sx n="81" d="100"/>
          <a:sy n="81" d="100"/>
        </p:scale>
        <p:origin x="-2832" y="-948"/>
      </p:cViewPr>
      <p:guideLst>
        <p:guide orient="horz" pos="1620"/>
        <p:guide orient="horz" pos="487"/>
        <p:guide orient="horz" pos="2753"/>
        <p:guide pos="2880"/>
        <p:guide pos="115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86243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ea90e53a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3ea90e53a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 is the data?</a:t>
            </a:r>
          </a:p>
          <a:p>
            <a:pPr rtl="0" fontAlgn="base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Where did we get it from?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06db9988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06db9988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1cfec6d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1cfec6d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1100" dirty="0" smtClean="0">
                <a:solidFill>
                  <a:srgbClr val="000000"/>
                </a:solidFill>
              </a:rPr>
              <a:t>How did we solve it?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1100" dirty="0" smtClean="0">
                <a:solidFill>
                  <a:srgbClr val="000000"/>
                </a:solidFill>
              </a:rPr>
              <a:t>Which algorithms did we use?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1100" dirty="0" smtClean="0">
                <a:solidFill>
                  <a:srgbClr val="000000"/>
                </a:solidFill>
              </a:rPr>
              <a:t>How well did we solve it?</a:t>
            </a:r>
            <a:endParaRPr lang="en-US" sz="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1cfec6d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1cfec6d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1100" dirty="0" smtClean="0">
                <a:solidFill>
                  <a:srgbClr val="000000"/>
                </a:solidFill>
              </a:rPr>
              <a:t>How did we solve it?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1100" dirty="0" smtClean="0">
                <a:solidFill>
                  <a:srgbClr val="000000"/>
                </a:solidFill>
              </a:rPr>
              <a:t>Which algorithms did we use?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1100" dirty="0" smtClean="0">
                <a:solidFill>
                  <a:srgbClr val="000000"/>
                </a:solidFill>
              </a:rPr>
              <a:t>How well did we solve it?</a:t>
            </a:r>
            <a:endParaRPr lang="en-US" sz="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1cfec6d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1cfec6d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1100" dirty="0" smtClean="0">
                <a:solidFill>
                  <a:srgbClr val="000000"/>
                </a:solidFill>
              </a:rPr>
              <a:t>How did we solve it?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1100" dirty="0" smtClean="0">
                <a:solidFill>
                  <a:srgbClr val="000000"/>
                </a:solidFill>
              </a:rPr>
              <a:t>Which algorithms did we use?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1100" dirty="0" smtClean="0">
                <a:solidFill>
                  <a:srgbClr val="000000"/>
                </a:solidFill>
              </a:rPr>
              <a:t>How well did we solve it?</a:t>
            </a:r>
            <a:endParaRPr lang="en-US" sz="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Montserrat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364225" y="892100"/>
            <a:ext cx="8520600" cy="397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7350" y="1018750"/>
            <a:ext cx="8415000" cy="31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364225" y="892100"/>
            <a:ext cx="8520600" cy="397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36325" y="1152475"/>
            <a:ext cx="3875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3F21D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475" y="45081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AlgoTrading</a:t>
            </a:r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Reinforcement Learning for </a:t>
            </a:r>
            <a:r>
              <a:rPr lang="en-US" dirty="0" smtClean="0"/>
              <a:t>Trading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17350" y="1018750"/>
            <a:ext cx="8415000" cy="31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2800" dirty="0" smtClean="0"/>
              <a:t>Data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en-US" sz="2400" dirty="0" smtClean="0"/>
              <a:t>    Open, High, Low, </a:t>
            </a:r>
            <a:r>
              <a:rPr lang="en-US" sz="2400" dirty="0" err="1" smtClean="0"/>
              <a:t>Adj</a:t>
            </a:r>
            <a:r>
              <a:rPr lang="en-US" sz="2400" dirty="0" smtClean="0"/>
              <a:t> Close,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en-US" sz="2400" dirty="0" smtClean="0"/>
              <a:t>    Volume, Open </a:t>
            </a:r>
            <a:r>
              <a:rPr lang="en-US" sz="2400" dirty="0" err="1" smtClean="0"/>
              <a:t>Vix</a:t>
            </a:r>
            <a:r>
              <a:rPr lang="en-US" sz="2400" dirty="0" smtClean="0"/>
              <a:t>, Close </a:t>
            </a:r>
            <a:r>
              <a:rPr lang="en-US" sz="2400" dirty="0" err="1" smtClean="0"/>
              <a:t>Vix</a:t>
            </a:r>
            <a:r>
              <a:rPr lang="en-US" sz="2400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r>
              <a:rPr lang="en-US" sz="2400" dirty="0"/>
              <a:t> </a:t>
            </a:r>
            <a:r>
              <a:rPr lang="en-US" sz="2400" dirty="0" smtClean="0"/>
              <a:t>   Skew…..</a:t>
            </a:r>
          </a:p>
          <a:p>
            <a:pPr marL="0" lvl="0" indent="0" algn="l" rtl="0">
              <a:spcBef>
                <a:spcPts val="0"/>
              </a:spcBef>
              <a:spcAft>
                <a:spcPts val="1800"/>
              </a:spcAft>
              <a:buClr>
                <a:srgbClr val="000000"/>
              </a:buClr>
              <a:buSzPts val="3600"/>
              <a:buNone/>
            </a:pPr>
            <a:endParaRPr lang="en-US" sz="2400" dirty="0" smtClean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2800" dirty="0" smtClean="0"/>
              <a:t>Source</a:t>
            </a:r>
            <a:endParaRPr sz="2400" dirty="0"/>
          </a:p>
        </p:txBody>
      </p:sp>
      <p:pic>
        <p:nvPicPr>
          <p:cNvPr id="4098" name="Picture 2" descr="C:\Users\pergo_000\Desktop\Python\Projects\datahack\Yaho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90" y="2977565"/>
            <a:ext cx="3739662" cy="210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pergo_000\Desktop\Python\Projects\datahack\quand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52" y="3646242"/>
            <a:ext cx="2525955" cy="76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pergo_000\Desktop\Python\Projects\datahack\exce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121" y="1521985"/>
            <a:ext cx="2330371" cy="155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17350" y="1018750"/>
            <a:ext cx="8415000" cy="31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r>
              <a:rPr lang="en-US" sz="2800" dirty="0" err="1" smtClean="0"/>
              <a:t>Protfolio</a:t>
            </a:r>
            <a:r>
              <a:rPr lang="en-US" sz="2800" dirty="0" smtClean="0"/>
              <a:t> Optimization</a:t>
            </a:r>
            <a:endParaRPr sz="28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6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076" name="Picture 4" descr="C:\Users\pergo_000\Desktop\Python\Projects\datahack\cris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71" y="964594"/>
            <a:ext cx="1500552" cy="9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pergo_000\Desktop\Python\Projects\datahack\sav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66" y="2142013"/>
            <a:ext cx="6912222" cy="23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0;p15"/>
          <p:cNvSpPr txBox="1">
            <a:spLocks/>
          </p:cNvSpPr>
          <p:nvPr/>
        </p:nvSpPr>
        <p:spPr>
          <a:xfrm>
            <a:off x="417350" y="1018750"/>
            <a:ext cx="8415000" cy="3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457200">
              <a:buSzPts val="3600"/>
            </a:pPr>
            <a:r>
              <a:rPr lang="en-US" sz="2800" dirty="0" smtClean="0"/>
              <a:t>Reinforcement Learning</a:t>
            </a:r>
          </a:p>
          <a:p>
            <a:pPr indent="0">
              <a:spcBef>
                <a:spcPts val="1600"/>
              </a:spcBef>
              <a:buFont typeface="Montserrat"/>
              <a:buNone/>
            </a:pPr>
            <a:endParaRPr lang="en-US" sz="3600" dirty="0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endParaRPr lang="en-US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1030" name="Picture 6" descr="C:\Users\pergo_000\Desktop\Python\Projects\datahack\bipedalwalke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97" y="1192820"/>
            <a:ext cx="2514604" cy="16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pergo_000\Desktop\Python\Projects\datahack\breakout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97" y="3077066"/>
            <a:ext cx="2514604" cy="164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pergo_000\Desktop\Python\Projects\datahack\RL_Atari_by_David_Sil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34" y="1770486"/>
            <a:ext cx="4207500" cy="274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69750" y="924966"/>
            <a:ext cx="8410127" cy="3775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endParaRPr lang="en-US" sz="1200" dirty="0" smtClean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endParaRPr lang="en-US" sz="1200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endParaRPr sz="1200" dirty="0"/>
          </a:p>
        </p:txBody>
      </p:sp>
      <p:pic>
        <p:nvPicPr>
          <p:cNvPr id="1035" name="Picture 11" descr="C:\Users\pergo_000\Desktop\Python\Projects\datahack\es_buy_and_ho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2" y="1751362"/>
            <a:ext cx="3953820" cy="265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pergo_000\Desktop\Python\Projects\datahack\es_strateg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278" y="1763085"/>
            <a:ext cx="3953819" cy="265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70;p15"/>
          <p:cNvSpPr txBox="1">
            <a:spLocks/>
          </p:cNvSpPr>
          <p:nvPr/>
        </p:nvSpPr>
        <p:spPr>
          <a:xfrm>
            <a:off x="417350" y="1018751"/>
            <a:ext cx="7472281" cy="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457200">
              <a:buSzPts val="3600"/>
            </a:pPr>
            <a:r>
              <a:rPr lang="en-US" sz="2800" dirty="0" smtClean="0"/>
              <a:t>Test Performance:  </a:t>
            </a:r>
          </a:p>
          <a:p>
            <a:pPr indent="0">
              <a:spcBef>
                <a:spcPts val="1600"/>
              </a:spcBef>
              <a:buFont typeface="Montserrat"/>
              <a:buNone/>
            </a:pPr>
            <a:endParaRPr lang="en-US" sz="3600" dirty="0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1" name="Google Shape;70;p15"/>
          <p:cNvSpPr txBox="1">
            <a:spLocks/>
          </p:cNvSpPr>
          <p:nvPr/>
        </p:nvSpPr>
        <p:spPr>
          <a:xfrm>
            <a:off x="1206816" y="4194549"/>
            <a:ext cx="7472281" cy="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3600"/>
              <a:buNone/>
            </a:pPr>
            <a:r>
              <a:rPr lang="en-US" sz="3200" dirty="0" smtClean="0"/>
              <a:t>        Real             VS              PPO</a:t>
            </a:r>
          </a:p>
          <a:p>
            <a:pPr indent="0">
              <a:spcBef>
                <a:spcPts val="1600"/>
              </a:spcBef>
              <a:buFont typeface="Montserrat"/>
              <a:buNone/>
            </a:pPr>
            <a:endParaRPr lang="en-US" sz="3600" dirty="0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Montserra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9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DataHack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69750" y="924966"/>
            <a:ext cx="8410127" cy="3775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endParaRPr lang="en-US" sz="1200" dirty="0" smtClean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endParaRPr lang="en-US" sz="1200"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"/>
              <a:buChar char="●"/>
            </a:pPr>
            <a:endParaRPr sz="1200" dirty="0"/>
          </a:p>
        </p:txBody>
      </p:sp>
      <p:pic>
        <p:nvPicPr>
          <p:cNvPr id="2051" name="Picture 3" descr="C:\Users\pergo_000\Desktop\Python\Projects\datahack\Mon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62" y="1148862"/>
            <a:ext cx="2579330" cy="34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64;p14"/>
          <p:cNvSpPr txBox="1">
            <a:spLocks/>
          </p:cNvSpPr>
          <p:nvPr/>
        </p:nvSpPr>
        <p:spPr>
          <a:xfrm>
            <a:off x="3645877" y="2023606"/>
            <a:ext cx="5174750" cy="167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SzPts val="3600"/>
              <a:buNone/>
            </a:pPr>
            <a:r>
              <a:rPr lang="en-US" sz="8800" dirty="0" smtClean="0"/>
              <a:t>The End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99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116</Words>
  <Application>Microsoft Office PowerPoint</Application>
  <PresentationFormat>On-screen Show (16:9)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Montserrat</vt:lpstr>
      <vt:lpstr>Simple Dark</vt:lpstr>
      <vt:lpstr>AlgoTrading</vt:lpstr>
      <vt:lpstr>Dataset</vt:lpstr>
      <vt:lpstr>Problem</vt:lpstr>
      <vt:lpstr>Solution</vt:lpstr>
      <vt:lpstr>Solution</vt:lpstr>
      <vt:lpstr>DataHack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</dc:title>
  <cp:lastModifiedBy>אלעד פרגר</cp:lastModifiedBy>
  <cp:revision>17</cp:revision>
  <dcterms:modified xsi:type="dcterms:W3CDTF">2019-09-06T03:48:34Z</dcterms:modified>
</cp:coreProperties>
</file>